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4" r:id="rId15"/>
    <p:sldId id="272" r:id="rId16"/>
    <p:sldId id="268" r:id="rId17"/>
    <p:sldId id="275" r:id="rId18"/>
    <p:sldId id="271" r:id="rId19"/>
    <p:sldId id="270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F6A1A1-0704-4E6E-AD24-CE102ACEA245}" v="4" dt="2025-11-25T12:47:44.951"/>
    <p1510:client id="{A48B133B-7CD8-42BC-8551-F49E68370EDE}" v="16" dt="2025-11-25T08:49:19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tišek Ševít" userId="a57299e4-7aa2-4e0d-a3d6-26d490078573" providerId="ADAL" clId="{5EFCF981-58B7-4BE0-AE7D-0FD3282E0415}"/>
    <pc:docChg chg="undo custSel addSld modSld">
      <pc:chgData name="František Ševít" userId="a57299e4-7aa2-4e0d-a3d6-26d490078573" providerId="ADAL" clId="{5EFCF981-58B7-4BE0-AE7D-0FD3282E0415}" dt="2025-11-25T12:47:51.253" v="29" actId="962"/>
      <pc:docMkLst>
        <pc:docMk/>
      </pc:docMkLst>
      <pc:sldChg chg="addSp delSp modSp mod">
        <pc:chgData name="František Ševít" userId="a57299e4-7aa2-4e0d-a3d6-26d490078573" providerId="ADAL" clId="{5EFCF981-58B7-4BE0-AE7D-0FD3282E0415}" dt="2025-11-25T12:47:33.936" v="23" actId="962"/>
        <pc:sldMkLst>
          <pc:docMk/>
          <pc:sldMk cId="3624683945" sldId="270"/>
        </pc:sldMkLst>
        <pc:spChg chg="mod">
          <ac:chgData name="František Ševít" userId="a57299e4-7aa2-4e0d-a3d6-26d490078573" providerId="ADAL" clId="{5EFCF981-58B7-4BE0-AE7D-0FD3282E0415}" dt="2025-11-25T12:47:23.995" v="20" actId="20577"/>
          <ac:spMkLst>
            <pc:docMk/>
            <pc:sldMk cId="3624683945" sldId="270"/>
            <ac:spMk id="2" creationId="{BC48704B-20E5-7119-7F7A-1269B214F648}"/>
          </ac:spMkLst>
        </pc:spChg>
        <pc:spChg chg="add del">
          <ac:chgData name="František Ševít" userId="a57299e4-7aa2-4e0d-a3d6-26d490078573" providerId="ADAL" clId="{5EFCF981-58B7-4BE0-AE7D-0FD3282E0415}" dt="2025-11-25T12:47:32.747" v="21"/>
          <ac:spMkLst>
            <pc:docMk/>
            <pc:sldMk cId="3624683945" sldId="270"/>
            <ac:spMk id="10" creationId="{0E1E5705-9743-C7C4-E683-39368519289F}"/>
          </ac:spMkLst>
        </pc:spChg>
        <pc:picChg chg="add mod">
          <ac:chgData name="František Ševít" userId="a57299e4-7aa2-4e0d-a3d6-26d490078573" providerId="ADAL" clId="{5EFCF981-58B7-4BE0-AE7D-0FD3282E0415}" dt="2025-11-25T12:45:56.689" v="7"/>
          <ac:picMkLst>
            <pc:docMk/>
            <pc:sldMk cId="3624683945" sldId="270"/>
            <ac:picMk id="5" creationId="{E1038589-4067-847F-574C-B3BA1ABEC478}"/>
          </ac:picMkLst>
        </pc:picChg>
        <pc:picChg chg="add mod">
          <ac:chgData name="František Ševít" userId="a57299e4-7aa2-4e0d-a3d6-26d490078573" providerId="ADAL" clId="{5EFCF981-58B7-4BE0-AE7D-0FD3282E0415}" dt="2025-11-25T12:47:33.936" v="23" actId="962"/>
          <ac:picMkLst>
            <pc:docMk/>
            <pc:sldMk cId="3624683945" sldId="270"/>
            <ac:picMk id="7" creationId="{C165860F-FC53-D488-0BF0-1B538DD43DD3}"/>
          </ac:picMkLst>
        </pc:picChg>
      </pc:sldChg>
      <pc:sldChg chg="addSp modSp new mod">
        <pc:chgData name="František Ševít" userId="a57299e4-7aa2-4e0d-a3d6-26d490078573" providerId="ADAL" clId="{5EFCF981-58B7-4BE0-AE7D-0FD3282E0415}" dt="2025-11-25T12:47:51.253" v="29" actId="962"/>
        <pc:sldMkLst>
          <pc:docMk/>
          <pc:sldMk cId="1186505060" sldId="276"/>
        </pc:sldMkLst>
        <pc:picChg chg="add mod">
          <ac:chgData name="František Ševít" userId="a57299e4-7aa2-4e0d-a3d6-26d490078573" providerId="ADAL" clId="{5EFCF981-58B7-4BE0-AE7D-0FD3282E0415}" dt="2025-11-25T12:47:51.253" v="29" actId="962"/>
          <ac:picMkLst>
            <pc:docMk/>
            <pc:sldMk cId="1186505060" sldId="276"/>
            <ac:picMk id="3" creationId="{89E765AB-0974-4973-5F0D-47692A6B04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430E5-4DF3-B8DF-E365-51AA899040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METROPOLITNÍ PLÁN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9DE496-86FB-E9EE-7E5C-BFAC53D64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434691"/>
          </a:xfrm>
        </p:spPr>
        <p:txBody>
          <a:bodyPr>
            <a:normAutofit/>
          </a:bodyPr>
          <a:lstStyle/>
          <a:p>
            <a:r>
              <a:rPr lang="cs-CZ" dirty="0"/>
              <a:t>VYPOŘÁDÁNÍ PŘIPOMÍNEK A NÁMITEK S PŘÍHLÉDNUTÍM NA ZVEŘEJNĚNÝ MATERIÁL</a:t>
            </a:r>
          </a:p>
          <a:p>
            <a:r>
              <a:rPr lang="cs-CZ" dirty="0" err="1"/>
              <a:t>Mč</a:t>
            </a:r>
            <a:r>
              <a:rPr lang="cs-CZ" dirty="0"/>
              <a:t> </a:t>
            </a:r>
            <a:r>
              <a:rPr lang="cs-CZ" dirty="0" err="1"/>
              <a:t>praha</a:t>
            </a:r>
            <a:r>
              <a:rPr lang="cs-CZ" dirty="0"/>
              <a:t> </a:t>
            </a:r>
            <a:r>
              <a:rPr lang="cs-CZ" dirty="0" err="1"/>
              <a:t>štěrboholy</a:t>
            </a:r>
            <a:r>
              <a:rPr lang="cs-CZ" dirty="0"/>
              <a:t>  LISTOPAD 2025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277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D6C58BBD-ED86-F7AF-D7F5-598EA870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6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48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atlas, text">
            <a:extLst>
              <a:ext uri="{FF2B5EF4-FFF2-40B4-BE49-F238E27FC236}">
                <a16:creationId xmlns:a16="http://schemas.microsoft.com/office/drawing/2014/main" id="{99CCB1D1-D475-F1CC-6054-1AE5E852B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94" y="0"/>
            <a:ext cx="969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7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, atlas">
            <a:extLst>
              <a:ext uri="{FF2B5EF4-FFF2-40B4-BE49-F238E27FC236}">
                <a16:creationId xmlns:a16="http://schemas.microsoft.com/office/drawing/2014/main" id="{8D9529FF-413A-72F8-BFCE-666C46BA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94" y="0"/>
            <a:ext cx="969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3F43B-8B3E-D199-A51D-38751358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PŘIPOMÍNKA Č.2 – </a:t>
            </a:r>
            <a:r>
              <a:rPr lang="cs-CZ" sz="2400" dirty="0" err="1"/>
              <a:t>mč</a:t>
            </a:r>
            <a:r>
              <a:rPr lang="cs-CZ" sz="2400" dirty="0"/>
              <a:t> požaduje úpravu rozsahu zastavitelného </a:t>
            </a:r>
            <a:r>
              <a:rPr lang="cs-CZ" sz="2400" dirty="0" err="1"/>
              <a:t>uzemí</a:t>
            </a:r>
            <a:r>
              <a:rPr lang="cs-CZ" sz="2400" dirty="0"/>
              <a:t> s </a:t>
            </a:r>
            <a:r>
              <a:rPr lang="cs-CZ" sz="2400" dirty="0" err="1"/>
              <a:t>přihzlédnutím</a:t>
            </a:r>
            <a:r>
              <a:rPr lang="cs-CZ" sz="2400" dirty="0"/>
              <a:t> na rozvoj a kapacitu mateřské školy v parku </a:t>
            </a:r>
            <a:r>
              <a:rPr lang="cs-CZ" sz="2400" dirty="0" err="1"/>
              <a:t>hrušov</a:t>
            </a:r>
            <a:r>
              <a:rPr lang="cs-CZ" sz="2400" dirty="0"/>
              <a:t> I.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91A9FC-0667-F6C1-9E17-5287558CF5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Rozsah území zakreslen v poznámce</a:t>
            </a:r>
          </a:p>
        </p:txBody>
      </p:sp>
      <p:pic>
        <p:nvPicPr>
          <p:cNvPr id="10" name="Zástupný obsah 9" descr="Obsah obrázku mapa, text, atlas">
            <a:extLst>
              <a:ext uri="{FF2B5EF4-FFF2-40B4-BE49-F238E27FC236}">
                <a16:creationId xmlns:a16="http://schemas.microsoft.com/office/drawing/2014/main" id="{D9F54F3A-49C1-81DB-C817-552B25FA44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2096581"/>
            <a:ext cx="4645025" cy="3283963"/>
          </a:xfrm>
        </p:spPr>
      </p:pic>
    </p:spTree>
    <p:extLst>
      <p:ext uri="{BB962C8B-B14F-4D97-AF65-F5344CB8AC3E}">
        <p14:creationId xmlns:p14="http://schemas.microsoft.com/office/powerpoint/2010/main" val="332041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80A6A126-766B-0036-22D8-2605F7C1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42" b="1965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4619A-4B95-ACD0-C566-4FBE9D835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4A7F1E-52CE-9936-299E-B72A22ADA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PŘIPOMÍNKA Č.4 – </a:t>
            </a:r>
            <a:r>
              <a:rPr lang="cs-CZ" sz="2400" dirty="0" err="1"/>
              <a:t>mč</a:t>
            </a:r>
            <a:r>
              <a:rPr lang="cs-CZ" sz="2400" dirty="0"/>
              <a:t> trvá na rozsahu a kapacitách, které podala a schválila změnou </a:t>
            </a:r>
            <a:r>
              <a:rPr lang="cs-CZ" sz="2400" dirty="0" err="1"/>
              <a:t>Úzp</a:t>
            </a:r>
            <a:r>
              <a:rPr lang="cs-CZ" sz="2400" dirty="0"/>
              <a:t> č.Z3683 a byla kladně projednána orgány ZHMP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65917-A5E0-7891-95B7-D967159A82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Rozsah území – v katastrální hranici</a:t>
            </a:r>
          </a:p>
        </p:txBody>
      </p:sp>
      <p:pic>
        <p:nvPicPr>
          <p:cNvPr id="6" name="Zástupný obsah 5" descr="Obsah obrázku text, mapa, Plán, diagram&#10;&#10;Obsah generovaný pomocí AI může být nesprávný.">
            <a:extLst>
              <a:ext uri="{FF2B5EF4-FFF2-40B4-BE49-F238E27FC236}">
                <a16:creationId xmlns:a16="http://schemas.microsoft.com/office/drawing/2014/main" id="{62B47A24-2C3D-0B9C-472D-BB4A12F456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2096581"/>
            <a:ext cx="4645025" cy="3283963"/>
          </a:xfrm>
        </p:spPr>
      </p:pic>
    </p:spTree>
    <p:extLst>
      <p:ext uri="{BB962C8B-B14F-4D97-AF65-F5344CB8AC3E}">
        <p14:creationId xmlns:p14="http://schemas.microsoft.com/office/powerpoint/2010/main" val="3608149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, Plán, diagram">
            <a:extLst>
              <a:ext uri="{FF2B5EF4-FFF2-40B4-BE49-F238E27FC236}">
                <a16:creationId xmlns:a16="http://schemas.microsoft.com/office/drawing/2014/main" id="{6435DC0D-CB08-9204-3272-4CD5447D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78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AC1BF-1FC5-6422-58E0-2F0562FC0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6C0E2-258C-5C4E-34E8-5935D681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PŘIPOMÍNKA Č.4 – </a:t>
            </a:r>
            <a:r>
              <a:rPr lang="cs-CZ" sz="2400" dirty="0" err="1"/>
              <a:t>mč</a:t>
            </a:r>
            <a:r>
              <a:rPr lang="cs-CZ" sz="2400" dirty="0"/>
              <a:t> trvá na rozsahu a kapacitách, které podala změnou </a:t>
            </a:r>
            <a:r>
              <a:rPr lang="cs-CZ" sz="2400" dirty="0" err="1"/>
              <a:t>Úzp</a:t>
            </a:r>
            <a:r>
              <a:rPr lang="cs-CZ" sz="2400" dirty="0"/>
              <a:t> č.Z3683 a byla kladně projednána orgány ZHMP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7C39E6-8D3F-838E-E9CE-7E9461DC7D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Rozsah území hlavní výkres a kapacity </a:t>
            </a:r>
          </a:p>
        </p:txBody>
      </p:sp>
      <p:pic>
        <p:nvPicPr>
          <p:cNvPr id="8" name="Zástupný obsah 7" descr="Obsah obrázku text, mapa, diagram, Plán&#10;&#10;Obsah generovaný pomocí AI může být nesprávný.">
            <a:extLst>
              <a:ext uri="{FF2B5EF4-FFF2-40B4-BE49-F238E27FC236}">
                <a16:creationId xmlns:a16="http://schemas.microsoft.com/office/drawing/2014/main" id="{AFCE3E42-8335-0848-439E-48F74C75B3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2096581"/>
            <a:ext cx="4645025" cy="3283963"/>
          </a:xfrm>
        </p:spPr>
      </p:pic>
    </p:spTree>
    <p:extLst>
      <p:ext uri="{BB962C8B-B14F-4D97-AF65-F5344CB8AC3E}">
        <p14:creationId xmlns:p14="http://schemas.microsoft.com/office/powerpoint/2010/main" val="1391099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AB96C-7809-E600-AE67-5D68EA187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diagram, Plán">
            <a:extLst>
              <a:ext uri="{FF2B5EF4-FFF2-40B4-BE49-F238E27FC236}">
                <a16:creationId xmlns:a16="http://schemas.microsoft.com/office/drawing/2014/main" id="{F3B638DF-48A1-943C-A72C-4B60082E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83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F119C-76A5-E572-4767-F1CED290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8704B-20E5-7119-7F7A-1269B214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PŘIPOMÍNKA Č.5 – </a:t>
            </a:r>
            <a:r>
              <a:rPr lang="cs-CZ" sz="2400" dirty="0" err="1"/>
              <a:t>mč</a:t>
            </a:r>
            <a:r>
              <a:rPr lang="cs-CZ" sz="2400" dirty="0"/>
              <a:t> trvá na rozsahu a kapacitách, které podala změnou  a byla kladně projednána orgány ZHMP  v šíři pásu 100 m od jižní spojky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8B04F8-7B8E-91C8-65B4-8413148C9B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Rozsah území hlavní výkres a kapacity </a:t>
            </a:r>
          </a:p>
        </p:txBody>
      </p:sp>
      <p:pic>
        <p:nvPicPr>
          <p:cNvPr id="7" name="Zástupný obsah 6" descr="Obsah obrázku skica, kresba, mapa, diagram&#10;&#10;Obsah generovaný pomocí AI může být nesprávný.">
            <a:extLst>
              <a:ext uri="{FF2B5EF4-FFF2-40B4-BE49-F238E27FC236}">
                <a16:creationId xmlns:a16="http://schemas.microsoft.com/office/drawing/2014/main" id="{C165860F-FC53-D488-0BF0-1B538DD43D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3500" y="2096581"/>
            <a:ext cx="4645025" cy="3283963"/>
          </a:xfrm>
        </p:spPr>
      </p:pic>
    </p:spTree>
    <p:extLst>
      <p:ext uri="{BB962C8B-B14F-4D97-AF65-F5344CB8AC3E}">
        <p14:creationId xmlns:p14="http://schemas.microsoft.com/office/powerpoint/2010/main" val="362468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6CBD7-9CF4-C160-8AA7-3F778510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METROPOLITNÍ PLÁN HL.M.PRAHY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E5BF6E-9195-2D86-F4DF-71D5C100EE2F}"/>
              </a:ext>
            </a:extLst>
          </p:cNvPr>
          <p:cNvSpPr txBox="1"/>
          <p:nvPr/>
        </p:nvSpPr>
        <p:spPr>
          <a:xfrm>
            <a:off x="1645920" y="2001355"/>
            <a:ext cx="9214337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Metropolitní plán začal vznikat v roce 2012 a po šesti letech přípravy se poprvé zveřejnil. První kolo sběru připomínek probíhalo v roce 2018, a to primárně od tzv. dotčených orgánů státní správy, ale i veřejnosti a městských částí. Občané se </a:t>
            </a:r>
            <a:r>
              <a:rPr lang="cs-CZ" sz="2000" dirty="0"/>
              <a:t>mohli</a:t>
            </a:r>
            <a:r>
              <a:rPr lang="cs-CZ" dirty="0"/>
              <a:t> k plánu znovu vyjádřit v roce 2022.</a:t>
            </a:r>
          </a:p>
          <a:p>
            <a:endParaRPr lang="cs-CZ" dirty="0"/>
          </a:p>
          <a:p>
            <a:r>
              <a:rPr lang="cs-CZ" dirty="0"/>
              <a:t> Všechny podané připomínky potom Odbor územního rozvoje Magistrátu hl. m. Prahy vyhodnocoval. IPR následně výsledky zanesl do současné podoby Metropolitního plánu, jehož upravený návrh opět zveřejňujeme v Centru architektury a městského plánování (CAMP) od 20. října do 3. prosince 2025.</a:t>
            </a:r>
          </a:p>
        </p:txBody>
      </p:sp>
    </p:spTree>
    <p:extLst>
      <p:ext uri="{BB962C8B-B14F-4D97-AF65-F5344CB8AC3E}">
        <p14:creationId xmlns:p14="http://schemas.microsoft.com/office/powerpoint/2010/main" val="1437290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kica, kresba, mapa, diagram">
            <a:extLst>
              <a:ext uri="{FF2B5EF4-FFF2-40B4-BE49-F238E27FC236}">
                <a16:creationId xmlns:a16="http://schemas.microsoft.com/office/drawing/2014/main" id="{89E765AB-0974-4973-5F0D-47692A6B0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0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03BD3B-8B68-86A4-5AAE-753DCDEC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VYPOŘÁDÁNÍ NÁMITEK A PŘIPOMÍNEK MČ PRAHA ŠTĚRBOHOLY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7EED58B-6ED9-7D54-648D-103B0E462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PŘIPOMÍNKA 1. -  ŘRD – NAD PARKEM HRUŠOV – JURIS REAL</a:t>
            </a:r>
          </a:p>
          <a:p>
            <a:r>
              <a:rPr lang="cs-CZ" dirty="0"/>
              <a:t>PŘIPOMÍNKA 2. -  LOKALITA PARK HRUŠOV II. </a:t>
            </a:r>
            <a:r>
              <a:rPr lang="cs-CZ" dirty="0" err="1"/>
              <a:t>Parc.č</a:t>
            </a:r>
            <a:r>
              <a:rPr lang="cs-CZ" dirty="0"/>
              <a:t>. 375/7</a:t>
            </a:r>
          </a:p>
          <a:p>
            <a:r>
              <a:rPr lang="cs-CZ" dirty="0"/>
              <a:t>PŘIPOMÍNKA 3. – PARK V LOKALITĚ MALÝ HÁJ</a:t>
            </a:r>
          </a:p>
          <a:p>
            <a:r>
              <a:rPr lang="cs-CZ" dirty="0"/>
              <a:t>PŘIPOMÍNKA 4. – ROZVOJOVÁ LOKALITA ŠTĚRBOHOLY JIHOVÝCHOD</a:t>
            </a:r>
          </a:p>
          <a:p>
            <a:r>
              <a:rPr lang="cs-CZ" dirty="0"/>
              <a:t>PŘIPOMÍNKA 5. – ROZŠÍŘENÍ ZASTAVITELNÉHO ÚZEMÍ ŠTĚRBOHOLY-SEVER</a:t>
            </a:r>
          </a:p>
          <a:p>
            <a:r>
              <a:rPr lang="cs-CZ" dirty="0"/>
              <a:t>PŘIPOMÍNKA 6. – DOPLNĚNÍ POVINNÝCH DOKLADŮ</a:t>
            </a:r>
          </a:p>
        </p:txBody>
      </p:sp>
    </p:spTree>
    <p:extLst>
      <p:ext uri="{BB962C8B-B14F-4D97-AF65-F5344CB8AC3E}">
        <p14:creationId xmlns:p14="http://schemas.microsoft.com/office/powerpoint/2010/main" val="236128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Písmo&#10;&#10;Obsah generovaný pomocí AI může být nesprávný.">
            <a:extLst>
              <a:ext uri="{FF2B5EF4-FFF2-40B4-BE49-F238E27FC236}">
                <a16:creationId xmlns:a16="http://schemas.microsoft.com/office/drawing/2014/main" id="{29E7C1F9-DD76-D4DA-A954-323D8028D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0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Písmo">
            <a:extLst>
              <a:ext uri="{FF2B5EF4-FFF2-40B4-BE49-F238E27FC236}">
                <a16:creationId xmlns:a16="http://schemas.microsoft.com/office/drawing/2014/main" id="{A4927686-1721-BB6D-2DCF-14719BB9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">
            <a:extLst>
              <a:ext uri="{FF2B5EF4-FFF2-40B4-BE49-F238E27FC236}">
                <a16:creationId xmlns:a16="http://schemas.microsoft.com/office/drawing/2014/main" id="{5DB4D455-CDBA-E26C-9E45-EB7A08A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10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&#10;&#10;Obsah generovaný pomocí AI může být nesprávný.">
            <a:extLst>
              <a:ext uri="{FF2B5EF4-FFF2-40B4-BE49-F238E27FC236}">
                <a16:creationId xmlns:a16="http://schemas.microsoft.com/office/drawing/2014/main" id="{190795D5-08E7-2A2E-D789-C0D0FE6CD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97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">
            <a:extLst>
              <a:ext uri="{FF2B5EF4-FFF2-40B4-BE49-F238E27FC236}">
                <a16:creationId xmlns:a16="http://schemas.microsoft.com/office/drawing/2014/main" id="{D6319CFE-781F-35FF-1CF8-4B13BFAF2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87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Písmo">
            <a:extLst>
              <a:ext uri="{FF2B5EF4-FFF2-40B4-BE49-F238E27FC236}">
                <a16:creationId xmlns:a16="http://schemas.microsoft.com/office/drawing/2014/main" id="{BA9BE500-3ED8-E5B0-8E18-CF05B1D0B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7" y="0"/>
            <a:ext cx="970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2301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157</TotalTime>
  <Words>320</Words>
  <Application>Microsoft Office PowerPoint</Application>
  <PresentationFormat>Širokoúhlá obrazovka</PresentationFormat>
  <Paragraphs>22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Arial</vt:lpstr>
      <vt:lpstr>Gill Sans MT</vt:lpstr>
      <vt:lpstr>Galerie</vt:lpstr>
      <vt:lpstr>METROPOLITNÍ PLÁN </vt:lpstr>
      <vt:lpstr>METROPOLITNÍ PLÁN HL.M.PRAHY</vt:lpstr>
      <vt:lpstr>VYPOŘÁDÁNÍ NÁMITEK A PŘIPOMÍNEK MČ PRAHA ŠTĚRBOHOLY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PŘIPOMÍNKA Č.2 – mč požaduje úpravu rozsahu zastavitelného uzemí s přihzlédnutím na rozvoj a kapacitu mateřské školy v parku hrušov I. </vt:lpstr>
      <vt:lpstr>Prezentace aplikace PowerPoint</vt:lpstr>
      <vt:lpstr>PŘIPOMÍNKA Č.4 – mč trvá na rozsahu a kapacitách, které podala a schválila změnou Úzp č.Z3683 a byla kladně projednána orgány ZHMP </vt:lpstr>
      <vt:lpstr>Prezentace aplikace PowerPoint</vt:lpstr>
      <vt:lpstr>PŘIPOMÍNKA Č.4 – mč trvá na rozsahu a kapacitách, které podala změnou Úzp č.Z3683 a byla kladně projednána orgány ZHMP </vt:lpstr>
      <vt:lpstr>Prezentace aplikace PowerPoint</vt:lpstr>
      <vt:lpstr>PŘIPOMÍNKA Č.5 – mč trvá na rozsahu a kapacitách, které podala změnou  a byla kladně projednána orgány ZHMP  v šíři pásu 100 m od jižní spojky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František Ševít</dc:creator>
  <cp:lastModifiedBy>František Ševít</cp:lastModifiedBy>
  <cp:revision>2</cp:revision>
  <dcterms:created xsi:type="dcterms:W3CDTF">2025-11-25T07:54:37Z</dcterms:created>
  <dcterms:modified xsi:type="dcterms:W3CDTF">2025-11-25T12:47:54Z</dcterms:modified>
</cp:coreProperties>
</file>